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20309" y="2620108"/>
            <a:ext cx="5371691" cy="4123593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119420"/>
            <a:ext cx="9667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weight </a:t>
            </a:r>
            <a:r>
              <a:rPr lang="ko-KR" altLang="en-US" dirty="0"/>
              <a:t>균일화 </a:t>
            </a:r>
            <a:r>
              <a:rPr lang="en-US" altLang="ko-KR" dirty="0"/>
              <a:t>(unit area </a:t>
            </a:r>
            <a:r>
              <a:rPr lang="ko-KR" altLang="en-US" dirty="0"/>
              <a:t>처리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, data#0) </a:t>
            </a:r>
            <a:r>
              <a:rPr lang="ko-KR" altLang="en-US" dirty="0"/>
              <a:t>찌글거림이 적고 쉬운 경우는 잘 되지만</a:t>
            </a:r>
            <a:r>
              <a:rPr lang="en-US" altLang="ko-KR" dirty="0"/>
              <a:t>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, data#1) </a:t>
            </a:r>
            <a:r>
              <a:rPr lang="ko-KR" altLang="en-US" dirty="0"/>
              <a:t>어려운 경우 여전히 문제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F88A736-46F2-4BAF-A974-EBAE8784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3" y="1519608"/>
            <a:ext cx="2782465" cy="4974779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03E1CE15-930D-4EFF-8FCC-8E3A793C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58" y="1513793"/>
            <a:ext cx="2940962" cy="4980594"/>
          </a:xfrm>
          <a:prstGeom prst="rect">
            <a:avLst/>
          </a:prstGeom>
        </p:spPr>
      </p:pic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79AC98A-F88C-4D7B-A278-13B477FC1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6" y="1586221"/>
            <a:ext cx="2940962" cy="4676115"/>
          </a:xfrm>
          <a:prstGeom prst="rect">
            <a:avLst/>
          </a:prstGeom>
        </p:spPr>
      </p:pic>
      <p:pic>
        <p:nvPicPr>
          <p:cNvPr id="58" name="Picture 57" descr="Chart&#10;&#10;Description automatically generated">
            <a:extLst>
              <a:ext uri="{FF2B5EF4-FFF2-40B4-BE49-F238E27FC236}">
                <a16:creationId xmlns:a16="http://schemas.microsoft.com/office/drawing/2014/main" id="{8FF61025-A494-4439-BB89-56036B51F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76" y="1586221"/>
            <a:ext cx="2718610" cy="46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00205" y="328684"/>
            <a:ext cx="955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timestep</a:t>
            </a:r>
            <a:r>
              <a:rPr lang="ko-KR" altLang="en-US" dirty="0"/>
              <a:t>을 늘려서 </a:t>
            </a:r>
            <a:r>
              <a:rPr lang="en-US" altLang="ko-KR" dirty="0" err="1"/>
              <a:t>mp</a:t>
            </a:r>
            <a:r>
              <a:rPr lang="en-US" altLang="ko-KR" dirty="0"/>
              <a:t> trajectory </a:t>
            </a:r>
            <a:r>
              <a:rPr lang="ko-KR" altLang="en-US" dirty="0"/>
              <a:t>모양을 </a:t>
            </a:r>
            <a:r>
              <a:rPr lang="en-US" altLang="ko-KR" dirty="0"/>
              <a:t>enforce</a:t>
            </a:r>
            <a:r>
              <a:rPr lang="ko-KR" altLang="en-US" dirty="0"/>
              <a:t>하면 학습 성능이 급감</a:t>
            </a:r>
            <a:endParaRPr lang="en-US" altLang="ko-KR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5E5445-B0F7-422B-ABC4-568AA98F7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1" y="1394232"/>
            <a:ext cx="3949574" cy="473948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252E5F4-D946-4AD9-A041-BC33D4DE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49" y="1394232"/>
            <a:ext cx="3949575" cy="47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66192" y="127330"/>
            <a:ext cx="8350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f,g</a:t>
            </a:r>
            <a:r>
              <a:rPr lang="en-US" altLang="ko-KR" dirty="0"/>
              <a:t> </a:t>
            </a:r>
            <a:r>
              <a:rPr lang="ko-KR" altLang="en-US" dirty="0"/>
              <a:t>식에 </a:t>
            </a:r>
            <a:r>
              <a:rPr lang="en-US" altLang="ko-KR" dirty="0"/>
              <a:t>damping</a:t>
            </a:r>
            <a:r>
              <a:rPr lang="ko-KR" altLang="en-US" dirty="0"/>
              <a:t>을 넣어서 </a:t>
            </a:r>
            <a:r>
              <a:rPr lang="en-US" altLang="ko-KR" dirty="0"/>
              <a:t>MP trajectory</a:t>
            </a:r>
            <a:r>
              <a:rPr lang="ko-KR" altLang="en-US" dirty="0"/>
              <a:t>의 찌글거림을 완화하고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2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NN optimizer</a:t>
            </a:r>
            <a:r>
              <a:rPr lang="ko-KR" altLang="en-US" dirty="0"/>
              <a:t>에 </a:t>
            </a:r>
            <a:r>
              <a:rPr lang="en-US" altLang="ko-KR" dirty="0"/>
              <a:t>weight decay</a:t>
            </a:r>
            <a:r>
              <a:rPr lang="ko-KR" altLang="en-US" dirty="0"/>
              <a:t>를 넣어서  </a:t>
            </a:r>
            <a:r>
              <a:rPr lang="en-US" altLang="ko-KR" dirty="0"/>
              <a:t>RL trajectory</a:t>
            </a:r>
            <a:r>
              <a:rPr lang="ko-KR" altLang="en-US" dirty="0"/>
              <a:t>의 찌글거림 완화</a:t>
            </a:r>
            <a:r>
              <a:rPr lang="en-US" altLang="ko-KR" dirty="0"/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이전같은 억지 과적합은 방지</a:t>
            </a:r>
            <a:endParaRPr lang="en-US" altLang="ko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83FDD-DE8A-4D2D-9A65-F34B9F90F354}"/>
              </a:ext>
            </a:extLst>
          </p:cNvPr>
          <p:cNvCxnSpPr>
            <a:cxnSpLocks/>
          </p:cNvCxnSpPr>
          <p:nvPr/>
        </p:nvCxnSpPr>
        <p:spPr>
          <a:xfrm>
            <a:off x="3082084" y="1967609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4CEE2A00-4AD9-46A9-9FDD-C93FF04D2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8" y="589086"/>
            <a:ext cx="2505808" cy="300697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69F1778-17B7-43A1-B13B-D258AA03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8" y="589085"/>
            <a:ext cx="2505805" cy="3006965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6AC1FA2-F6F4-4B63-92AE-4C8195596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61" y="3341710"/>
            <a:ext cx="2872153" cy="34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6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7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24545</TotalTime>
  <Words>2441</Words>
  <Application>Microsoft Office PowerPoint</Application>
  <PresentationFormat>Widescreen</PresentationFormat>
  <Paragraphs>482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267</cp:revision>
  <dcterms:created xsi:type="dcterms:W3CDTF">2021-11-17T06:21:30Z</dcterms:created>
  <dcterms:modified xsi:type="dcterms:W3CDTF">2022-01-28T05:49:02Z</dcterms:modified>
</cp:coreProperties>
</file>